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64" r:id="rId7"/>
    <p:sldId id="263" r:id="rId8"/>
    <p:sldId id="262" r:id="rId9"/>
    <p:sldId id="259" r:id="rId10"/>
    <p:sldId id="260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Ravie" pitchFamily="82" charset="0"/>
      <p:regular r:id="rId16"/>
    </p:embeddedFont>
    <p:embeddedFont>
      <p:font typeface="Alibi" pitchFamily="2" charset="0"/>
      <p:regular r:id="rId17"/>
    </p:embeddedFont>
    <p:embeddedFont>
      <p:font typeface="Andalus" pitchFamily="18" charset="-78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821E0-BF8C-4CFF-8AAE-205016C7C044}" type="datetimeFigureOut">
              <a:rPr lang="en-US" smtClean="0"/>
              <a:pPr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714F-BCA4-4BBE-8B5E-8DCF3C52E2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38200" y="609600"/>
            <a:ext cx="7239000" cy="56388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aslov.jpg"/>
          <p:cNvPicPr>
            <a:picLocks noChangeAspect="1"/>
          </p:cNvPicPr>
          <p:nvPr/>
        </p:nvPicPr>
        <p:blipFill>
          <a:blip r:embed="rId2" cstate="print">
            <a:lum bright="-18000" contrast="23000"/>
          </a:blip>
          <a:stretch>
            <a:fillRect/>
          </a:stretch>
        </p:blipFill>
        <p:spPr>
          <a:xfrm>
            <a:off x="-4114800" y="6838950"/>
            <a:ext cx="2971800" cy="22288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084934" y="609600"/>
            <a:ext cx="1297066" cy="1743237"/>
            <a:chOff x="7084934" y="381000"/>
            <a:chExt cx="1297066" cy="1743237"/>
          </a:xfrm>
        </p:grpSpPr>
        <p:pic>
          <p:nvPicPr>
            <p:cNvPr id="5" name="Picture 4" descr="das buc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700346">
              <a:off x="7084934" y="848715"/>
              <a:ext cx="838200" cy="127552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 descr="willie-wonka-cov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400" y="381000"/>
              <a:ext cx="990600" cy="139944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2209800" y="685800"/>
            <a:ext cx="4419600" cy="1828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Ravie" pitchFamily="82" charset="0"/>
              </a:rPr>
              <a:t>Charlie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Ravie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2514600"/>
            <a:ext cx="33527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ibi" pitchFamily="2" charset="0"/>
              </a:rPr>
              <a:t>~ UND DIE ~</a:t>
            </a:r>
            <a:endParaRPr lang="en-US" sz="4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ibi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5400" y="3195934"/>
            <a:ext cx="662939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ibi" pitchFamily="2" charset="0"/>
              </a:rPr>
              <a:t>SCHOKOLADEN</a:t>
            </a:r>
            <a:r>
              <a:rPr lang="en-US" sz="8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ibi" pitchFamily="2" charset="0"/>
              </a:rPr>
              <a:t>-</a:t>
            </a:r>
          </a:p>
          <a:p>
            <a:pPr algn="ctr"/>
            <a:r>
              <a:rPr lang="en-US" sz="80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ibi" pitchFamily="2" charset="0"/>
              </a:rPr>
              <a:t>FABRIK</a:t>
            </a:r>
            <a:endParaRPr lang="en-US" sz="8000" b="1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ib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3750478"/>
            <a:ext cx="2232180" cy="230742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566336"/>
            <a:ext cx="2209800" cy="252928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1066800"/>
            <a:ext cx="56388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Violetta Beauregarde </a:t>
            </a:r>
            <a:endParaRPr lang="de-DE" dirty="0"/>
          </a:p>
          <a:p>
            <a:pPr algn="ctr"/>
            <a:r>
              <a:rPr lang="de-DE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ein Mädchen, das den Kaugummi kaut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de-DE" dirty="0" smtClean="0"/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endParaRPr lang="de-DE" sz="44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4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Micky </a:t>
            </a:r>
            <a:r>
              <a:rPr lang="de-DE" sz="4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Schießer </a:t>
            </a:r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der den ganzen Tag nur fernsieht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de-DE" dirty="0"/>
              <a:t> 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6242447"/>
            <a:ext cx="2819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Andalus" pitchFamily="18" charset="-78"/>
                <a:cs typeface="Andalus" pitchFamily="18" charset="-78"/>
              </a:rPr>
              <a:t>Illustrator: Quentin Blake</a:t>
            </a:r>
            <a:endParaRPr lang="en-US" sz="16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as bu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57400"/>
            <a:ext cx="2590800" cy="39425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 descr="willie-wonka-cov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2057400"/>
            <a:ext cx="2781741" cy="392984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95400" y="609600"/>
            <a:ext cx="7543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Charlie und die Schokoladenfabrik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r>
              <a:rPr lang="de-DE" dirty="0"/>
              <a:t> 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116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ndalus" pitchFamily="18" charset="-78"/>
                <a:cs typeface="Andalus" pitchFamily="18" charset="-78"/>
              </a:rPr>
              <a:t>Das Buch und der Film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762000"/>
            <a:ext cx="8458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Handlung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r>
              <a:rPr lang="de-DE" sz="2400" dirty="0"/>
              <a:t> </a:t>
            </a:r>
            <a:endParaRPr lang="en-US" sz="2400" dirty="0"/>
          </a:p>
          <a:p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Der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kleine Charlie lebt mit seinen Eltern und seinen vier Großeltern in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einem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winzigen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Haus, nahe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der Schokoladenfabrik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von Willi Wonka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.</a:t>
            </a:r>
          </a:p>
          <a:p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Die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Familie hat kaum Geld und so gibt es Tag ein und aus nur Kohlsuppe und Brot.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Einmal im Jahr jedoch bekommt Charlie zu seinem Geburtstag eine kleine Tafel Schokolade.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 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Charlie’s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großter Wunsch ist allerdings einmal die Schokoladenfabrik von Willi Wonka besichtigen zu dürfen.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084934" y="381000"/>
            <a:ext cx="1297066" cy="1743237"/>
            <a:chOff x="7084934" y="381000"/>
            <a:chExt cx="1297066" cy="1743237"/>
          </a:xfrm>
        </p:grpSpPr>
        <p:pic>
          <p:nvPicPr>
            <p:cNvPr id="7" name="Picture 6" descr="das buc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00346">
              <a:off x="7084934" y="848715"/>
              <a:ext cx="838200" cy="127552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8" name="Picture 7" descr="willie-wonka-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381000"/>
              <a:ext cx="990600" cy="139944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9812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Dessen Türen sind aber schon seit 15 Jahren </a:t>
            </a:r>
            <a:endParaRPr lang="de-DE" sz="2800" dirty="0" smtClean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verschlossen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.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Zu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jener Zeit entließ er sogar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alle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Arbeitur aus Angst vor Spionage.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 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Nun sucht Herr Wonka aber einen würdigen Erben für seine Schokoladenfabrik und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gibt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aus diesem Grund die Erklärung heraus, dass fünf Kinder die Möglichkeit bekommen werden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die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berühmte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Schokoladenfabrik besichtigen zu können.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084934" y="381000"/>
            <a:ext cx="1297066" cy="1743237"/>
            <a:chOff x="7084934" y="381000"/>
            <a:chExt cx="1297066" cy="1743237"/>
          </a:xfrm>
        </p:grpSpPr>
        <p:pic>
          <p:nvPicPr>
            <p:cNvPr id="8" name="Picture 7" descr="das buc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00346">
              <a:off x="7084934" y="848715"/>
              <a:ext cx="838200" cy="127552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9" name="Picture 8" descr="willie-wonka-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381000"/>
              <a:ext cx="990600" cy="139944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286000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Allerdings müssen diese fünf Kinder eine goldene Eintrittskarte vorweisen, welche in den </a:t>
            </a:r>
            <a:r>
              <a:rPr lang="en-US" sz="2800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sz="2800" dirty="0" smtClean="0">
                <a:latin typeface="Andalus" pitchFamily="18" charset="-78"/>
                <a:cs typeface="Andalus" pitchFamily="18" charset="-78"/>
              </a:rPr>
              <a:t>Schokoladentafeln </a:t>
            </a:r>
            <a:r>
              <a:rPr lang="de-DE" sz="2800" dirty="0">
                <a:latin typeface="Andalus" pitchFamily="18" charset="-78"/>
                <a:cs typeface="Andalus" pitchFamily="18" charset="-78"/>
              </a:rPr>
              <a:t>durch Herrn Wonka deponiert wurden.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 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Charlie findet eine solche Eintrittskarte und darf damit in das Reich von Willi Wonka eintreten.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r>
              <a:rPr lang="de-DE" sz="2800" dirty="0">
                <a:latin typeface="Andalus" pitchFamily="18" charset="-78"/>
                <a:cs typeface="Andalus" pitchFamily="18" charset="-78"/>
              </a:rPr>
              <a:t>Er ahnt jedoch nicht, was ihn dort erwarten wird.</a:t>
            </a: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84934" y="381000"/>
            <a:ext cx="1297066" cy="1743237"/>
            <a:chOff x="7084934" y="381000"/>
            <a:chExt cx="1297066" cy="1743237"/>
          </a:xfrm>
        </p:grpSpPr>
        <p:pic>
          <p:nvPicPr>
            <p:cNvPr id="6" name="Picture 5" descr="das buc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0700346">
              <a:off x="7084934" y="848715"/>
              <a:ext cx="838200" cy="127552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7" name="Picture 6" descr="willie-wonka-cov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1400" y="381000"/>
              <a:ext cx="990600" cy="139944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533400"/>
            <a:ext cx="4343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ndalus" pitchFamily="18" charset="-78"/>
                <a:cs typeface="Andalus" pitchFamily="18" charset="-78"/>
              </a:rPr>
              <a:t>Autor  des Buches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de-DE" sz="5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Roald Dahl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Andalus" pitchFamily="18" charset="-78"/>
                <a:cs typeface="Andalus" pitchFamily="18" charset="-78"/>
              </a:rPr>
              <a:t>Geboren am 13. September 1916 in Llandaff bei Cardiff, Wales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Andalus" pitchFamily="18" charset="-78"/>
                <a:cs typeface="Andalus" pitchFamily="18" charset="-78"/>
              </a:rPr>
              <a:t>Gestorben am 23. November 1990 in Great Missenden, Birminghamshire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Andalus" pitchFamily="18" charset="-78"/>
                <a:cs typeface="Andalus" pitchFamily="18" charset="-78"/>
              </a:rPr>
              <a:t>War ein norwegisch-walisischer Schriftsteller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latin typeface="Andalus" pitchFamily="18" charset="-78"/>
                <a:cs typeface="Andalus" pitchFamily="18" charset="-78"/>
              </a:rPr>
              <a:t>Verfasste Romane und Kurzgeschichten, die von einem feinen schwarzen </a:t>
            </a:r>
            <a:r>
              <a:rPr lang="de-DE" dirty="0" smtClean="0">
                <a:latin typeface="Andalus" pitchFamily="18" charset="-78"/>
                <a:cs typeface="Andalus" pitchFamily="18" charset="-78"/>
              </a:rPr>
              <a:t>Humor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de-DE" dirty="0" smtClean="0">
                <a:latin typeface="Andalus" pitchFamily="18" charset="-78"/>
                <a:cs typeface="Andalus" pitchFamily="18" charset="-78"/>
              </a:rPr>
              <a:t>mit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überraschendem Ausgang zeugen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r>
              <a:rPr lang="de-DE" dirty="0"/>
              <a:t>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4272677"/>
            <a:ext cx="464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Auszeichnungen und Ehrungen: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ndalus" pitchFamily="18" charset="-78"/>
                <a:cs typeface="Andalus" pitchFamily="18" charset="-78"/>
              </a:rPr>
              <a:t>1985 Deutcher Jugendliteraturpreis für Sopiechen und der Riese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Andalus" pitchFamily="18" charset="-78"/>
                <a:cs typeface="Andalus" pitchFamily="18" charset="-78"/>
              </a:rPr>
              <a:t>1989 Kalbacher Klapperschlange für Mathilda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de-DE" dirty="0" smtClean="0">
                <a:latin typeface="Andalus" pitchFamily="18" charset="-78"/>
                <a:cs typeface="Andalus" pitchFamily="18" charset="-78"/>
              </a:rPr>
              <a:t> 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r>
              <a:rPr lang="de-DE" dirty="0" smtClean="0">
                <a:latin typeface="Andalus" pitchFamily="18" charset="-78"/>
                <a:cs typeface="Andalus" pitchFamily="18" charset="-78"/>
              </a:rPr>
              <a:t>Dahl verfasste zwei Autobiographien: </a:t>
            </a:r>
          </a:p>
          <a:p>
            <a:r>
              <a:rPr lang="de-DE" i="1" dirty="0" smtClean="0">
                <a:latin typeface="Andalus" pitchFamily="18" charset="-78"/>
                <a:cs typeface="Andalus" pitchFamily="18" charset="-78"/>
              </a:rPr>
              <a:t>Boy  </a:t>
            </a:r>
            <a:r>
              <a:rPr lang="de-DE" dirty="0" smtClean="0">
                <a:latin typeface="Andalus" pitchFamily="18" charset="-78"/>
                <a:cs typeface="Andalus" pitchFamily="18" charset="-78"/>
              </a:rPr>
              <a:t>sowie </a:t>
            </a:r>
            <a:r>
              <a:rPr lang="de-DE" i="1" dirty="0" smtClean="0">
                <a:latin typeface="Andalus" pitchFamily="18" charset="-78"/>
                <a:cs typeface="Andalus" pitchFamily="18" charset="-78"/>
              </a:rPr>
              <a:t>Im Alleingang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http://resources2.news.com.au/images/2010/12/05/1225966/063034-roald-dah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238681" cy="43148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581400"/>
            <a:ext cx="2343150" cy="280987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685800"/>
            <a:ext cx="2298468" cy="2667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43000" y="1371600"/>
            <a:ext cx="457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Charlie Bucket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dirty="0">
                <a:latin typeface="Andalus" pitchFamily="18" charset="-78"/>
                <a:cs typeface="Andalus" pitchFamily="18" charset="-78"/>
              </a:rPr>
              <a:t>Held des Buches bzw. CD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de-DE" dirty="0"/>
              <a:t> 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4572000"/>
            <a:ext cx="342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Willi Wonka</a:t>
            </a:r>
            <a:r>
              <a:rPr lang="de-DE" dirty="0" smtClean="0"/>
              <a:t> </a:t>
            </a:r>
            <a:r>
              <a:rPr lang="de-DE" dirty="0" smtClean="0">
                <a:latin typeface="Andalus" pitchFamily="18" charset="-78"/>
                <a:cs typeface="Andalus" pitchFamily="18" charset="-78"/>
              </a:rPr>
              <a:t>Schokoladenfabrikant</a:t>
            </a:r>
            <a:endParaRPr lang="en-US" dirty="0" smtClean="0">
              <a:latin typeface="Andalus" pitchFamily="18" charset="-78"/>
              <a:cs typeface="Andalus" pitchFamily="18" charset="-78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4644622"/>
            <a:ext cx="2279971" cy="167997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1" y="634978"/>
            <a:ext cx="2286000" cy="172753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2678382"/>
            <a:ext cx="2279971" cy="159153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9600" y="533400"/>
            <a:ext cx="51816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Herr 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und Frau Bucket </a:t>
            </a:r>
            <a:r>
              <a:rPr lang="de-DE" dirty="0" smtClean="0"/>
              <a:t>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Eltern von Charlie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r>
              <a:rPr lang="de-DE" dirty="0"/>
              <a:t> </a:t>
            </a:r>
            <a:endParaRPr lang="de-DE" sz="40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endParaRPr lang="de-DE" sz="40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Eltern 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von Herr Bucket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0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 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endParaRPr lang="de-DE" sz="40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0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Eltern </a:t>
            </a:r>
            <a:r>
              <a:rPr lang="de-DE" sz="40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von Frau Bucket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86800" cy="6324600"/>
          </a:xfrm>
          <a:prstGeom prst="roundRect">
            <a:avLst/>
          </a:prstGeom>
          <a:solidFill>
            <a:schemeClr val="accent6">
              <a:lumMod val="75000"/>
              <a:alpha val="39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6" y="3746120"/>
            <a:ext cx="1979496" cy="259752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773184"/>
            <a:ext cx="1952625" cy="2579615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533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4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Augustus </a:t>
            </a:r>
            <a:r>
              <a:rPr lang="de-DE" sz="4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Glupsch </a:t>
            </a:r>
            <a:endParaRPr lang="de-DE" dirty="0"/>
          </a:p>
          <a:p>
            <a:pPr algn="ctr"/>
            <a:r>
              <a:rPr lang="de-DE" dirty="0" smtClean="0"/>
              <a:t>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ein gefräßiger Junge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endParaRPr lang="de-DE" sz="4400" dirty="0" smtClean="0">
              <a:solidFill>
                <a:schemeClr val="accent2">
                  <a:lumMod val="50000"/>
                </a:schemeClr>
              </a:solidFill>
              <a:latin typeface="Alibi" pitchFamily="2" charset="0"/>
            </a:endParaRPr>
          </a:p>
          <a:p>
            <a:pPr algn="ctr"/>
            <a:r>
              <a:rPr lang="de-DE" sz="4400" dirty="0" smtClean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Veruschka </a:t>
            </a:r>
            <a:r>
              <a:rPr lang="de-DE" sz="4400" dirty="0">
                <a:solidFill>
                  <a:schemeClr val="accent2">
                    <a:lumMod val="50000"/>
                  </a:schemeClr>
                </a:solidFill>
                <a:latin typeface="Alibi" pitchFamily="2" charset="0"/>
              </a:rPr>
              <a:t>Salz </a:t>
            </a:r>
            <a:endParaRPr lang="de-DE" dirty="0" smtClean="0"/>
          </a:p>
          <a:p>
            <a:pPr algn="ctr"/>
            <a:r>
              <a:rPr lang="de-DE" dirty="0" smtClean="0">
                <a:latin typeface="Andalus" pitchFamily="18" charset="-78"/>
                <a:cs typeface="Andalus" pitchFamily="18" charset="-78"/>
              </a:rPr>
              <a:t>ein </a:t>
            </a:r>
            <a:r>
              <a:rPr lang="de-DE" dirty="0">
                <a:latin typeface="Andalus" pitchFamily="18" charset="-78"/>
                <a:cs typeface="Andalus" pitchFamily="18" charset="-78"/>
              </a:rPr>
              <a:t>verwöhntes Mädchen</a:t>
            </a:r>
            <a:endParaRPr lang="en-US" dirty="0">
              <a:latin typeface="Andalus" pitchFamily="18" charset="-78"/>
              <a:cs typeface="Andalus" pitchFamily="18" charset="-78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176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Ravie</vt:lpstr>
      <vt:lpstr>Alibi</vt:lpstr>
      <vt:lpstr>Andalus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Ceca</dc:creator>
  <cp:lastModifiedBy>Ceca</cp:lastModifiedBy>
  <cp:revision>12</cp:revision>
  <dcterms:created xsi:type="dcterms:W3CDTF">2012-11-27T19:12:01Z</dcterms:created>
  <dcterms:modified xsi:type="dcterms:W3CDTF">2012-12-02T19:56:05Z</dcterms:modified>
</cp:coreProperties>
</file>