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0" y="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56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4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0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07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92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70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71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164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47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63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9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EEA1-C1A8-4FA7-9BE1-AF44E256E55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15541-5042-405C-A40A-19D911C066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52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42000">
              <a:srgbClr val="D4DEFF"/>
            </a:gs>
            <a:gs pos="68000">
              <a:srgbClr val="D4DEFF"/>
            </a:gs>
            <a:gs pos="100000">
              <a:schemeClr val="tx2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4370979" y="2798936"/>
            <a:ext cx="196215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70647" y="1355678"/>
            <a:ext cx="186690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615" y="1387522"/>
            <a:ext cx="1866900" cy="143187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850" y="228600"/>
            <a:ext cx="8977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Schokolade und Herkunftsland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" y="1371600"/>
            <a:ext cx="190500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38400" y="1356247"/>
            <a:ext cx="1941109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5505" y="1367058"/>
            <a:ext cx="1936945" cy="143187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438400" y="1371600"/>
            <a:ext cx="190378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2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98558" y="1355677"/>
            <a:ext cx="1926041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80503" y="1387522"/>
            <a:ext cx="1944095" cy="143187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43400" y="1371600"/>
            <a:ext cx="196215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43650" y="1356247"/>
            <a:ext cx="188595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334125" y="1386107"/>
            <a:ext cx="1866900" cy="14458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324600" y="1371600"/>
            <a:ext cx="1898176" cy="148009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1500" y="2831911"/>
            <a:ext cx="186690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58605" y="2789829"/>
            <a:ext cx="1866900" cy="1431878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33400" y="2819400"/>
            <a:ext cx="186690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20486" y="2819400"/>
            <a:ext cx="1904187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49515" y="2811418"/>
            <a:ext cx="1893885" cy="1431878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43400" y="2819400"/>
            <a:ext cx="1923909" cy="144780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343401" y="2819400"/>
            <a:ext cx="1981200" cy="147452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324600" y="2789829"/>
            <a:ext cx="1905000" cy="150689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333130" y="2839870"/>
            <a:ext cx="1896470" cy="142732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354738" y="2840297"/>
            <a:ext cx="1874862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8605" y="4278004"/>
            <a:ext cx="186690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70647" y="4280278"/>
            <a:ext cx="1866900" cy="1431878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70647" y="4276725"/>
            <a:ext cx="186690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38400" y="4278573"/>
            <a:ext cx="192405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10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476498" y="4293216"/>
            <a:ext cx="1905001" cy="143187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438400" y="4267200"/>
            <a:ext cx="1949548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10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398559" y="4278004"/>
            <a:ext cx="1945091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11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409079" y="4293500"/>
            <a:ext cx="1926610" cy="1431878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419600" y="4267200"/>
            <a:ext cx="195362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11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62700" y="4296724"/>
            <a:ext cx="1866900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12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72225" y="4302185"/>
            <a:ext cx="1866900" cy="1431878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359999" y="4275729"/>
            <a:ext cx="1869602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12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438400" y="2819400"/>
            <a:ext cx="1915294" cy="1436427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42000">
                <a:srgbClr val="D4DEFF"/>
              </a:gs>
              <a:gs pos="100000">
                <a:schemeClr val="tx2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en-US" sz="6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54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7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1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3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8" grpId="0" animBg="1"/>
      <p:bldP spid="18" grpId="1" animBg="1"/>
      <p:bldP spid="29" grpId="0" animBg="1"/>
      <p:bldP spid="29" grpId="1" animBg="1"/>
      <p:bldP spid="30" grpId="0" animBg="1"/>
      <p:bldP spid="30" grpId="1" animBg="1"/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2" grpId="0" animBg="1"/>
      <p:bldP spid="62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Profesor</dc:creator>
  <cp:lastModifiedBy>Ceca</cp:lastModifiedBy>
  <cp:revision>13</cp:revision>
  <dcterms:created xsi:type="dcterms:W3CDTF">2012-12-07T07:55:48Z</dcterms:created>
  <dcterms:modified xsi:type="dcterms:W3CDTF">2012-12-10T16:43:41Z</dcterms:modified>
</cp:coreProperties>
</file>